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9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0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1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2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3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4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5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16.xml" ContentType="application/vnd.openxmlformats-officedocument.theme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6" r:id="rId2"/>
    <p:sldMasterId id="2147483698" r:id="rId3"/>
    <p:sldMasterId id="2147483710" r:id="rId4"/>
    <p:sldMasterId id="2147483722" r:id="rId5"/>
    <p:sldMasterId id="2147483734" r:id="rId6"/>
    <p:sldMasterId id="2147483746" r:id="rId7"/>
    <p:sldMasterId id="2147483763" r:id="rId8"/>
    <p:sldMasterId id="2147483776" r:id="rId9"/>
    <p:sldMasterId id="2147483793" r:id="rId10"/>
    <p:sldMasterId id="2147483807" r:id="rId11"/>
    <p:sldMasterId id="2147483821" r:id="rId12"/>
    <p:sldMasterId id="2147483833" r:id="rId13"/>
    <p:sldMasterId id="2147483845" r:id="rId14"/>
    <p:sldMasterId id="2147483859" r:id="rId15"/>
    <p:sldMasterId id="2147483873" r:id="rId16"/>
    <p:sldMasterId id="2147483887" r:id="rId17"/>
  </p:sldMasterIdLst>
  <p:sldIdLst>
    <p:sldId id="256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76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-9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3.xml"/><Relationship Id="rId21" Type="http://schemas.openxmlformats.org/officeDocument/2006/relationships/slide" Target="slides/slide4.xml"/><Relationship Id="rId22" Type="http://schemas.openxmlformats.org/officeDocument/2006/relationships/slide" Target="slides/slide5.xml"/><Relationship Id="rId23" Type="http://schemas.openxmlformats.org/officeDocument/2006/relationships/slide" Target="slides/slide6.xml"/><Relationship Id="rId24" Type="http://schemas.openxmlformats.org/officeDocument/2006/relationships/slide" Target="slides/slide7.xml"/><Relationship Id="rId25" Type="http://schemas.openxmlformats.org/officeDocument/2006/relationships/slide" Target="slides/slide8.xml"/><Relationship Id="rId26" Type="http://schemas.openxmlformats.org/officeDocument/2006/relationships/slide" Target="slides/slide9.xml"/><Relationship Id="rId27" Type="http://schemas.openxmlformats.org/officeDocument/2006/relationships/slide" Target="slides/slide10.xml"/><Relationship Id="rId28" Type="http://schemas.openxmlformats.org/officeDocument/2006/relationships/slide" Target="slides/slide11.xml"/><Relationship Id="rId29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3.xml"/><Relationship Id="rId31" Type="http://schemas.openxmlformats.org/officeDocument/2006/relationships/slide" Target="slides/slide14.xml"/><Relationship Id="rId32" Type="http://schemas.openxmlformats.org/officeDocument/2006/relationships/slide" Target="slides/slide15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16.xml"/><Relationship Id="rId34" Type="http://schemas.openxmlformats.org/officeDocument/2006/relationships/slide" Target="slides/slide17.xml"/><Relationship Id="rId35" Type="http://schemas.openxmlformats.org/officeDocument/2006/relationships/slide" Target="slides/slide18.xml"/><Relationship Id="rId36" Type="http://schemas.openxmlformats.org/officeDocument/2006/relationships/slide" Target="slides/slide19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" Target="slides/slide1.xml"/><Relationship Id="rId19" Type="http://schemas.openxmlformats.org/officeDocument/2006/relationships/slide" Target="slides/slide2.xml"/><Relationship Id="rId37" Type="http://schemas.openxmlformats.org/officeDocument/2006/relationships/slide" Target="slides/slide20.xml"/><Relationship Id="rId38" Type="http://schemas.openxmlformats.org/officeDocument/2006/relationships/slide" Target="slides/slide21.xml"/><Relationship Id="rId39" Type="http://schemas.openxmlformats.org/officeDocument/2006/relationships/slide" Target="slides/slide22.xml"/><Relationship Id="rId40" Type="http://schemas.openxmlformats.org/officeDocument/2006/relationships/slide" Target="slides/slide23.xml"/><Relationship Id="rId41" Type="http://schemas.openxmlformats.org/officeDocument/2006/relationships/slide" Target="slides/slide24.xml"/><Relationship Id="rId42" Type="http://schemas.openxmlformats.org/officeDocument/2006/relationships/slide" Target="slides/slide25.xml"/><Relationship Id="rId43" Type="http://schemas.openxmlformats.org/officeDocument/2006/relationships/slide" Target="slides/slide26.xml"/><Relationship Id="rId44" Type="http://schemas.openxmlformats.org/officeDocument/2006/relationships/slide" Target="slides/slide27.xml"/><Relationship Id="rId45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28.png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27.png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29.png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29.png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29.png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29.png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30.png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28.png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27.png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29.png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29.png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29.png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29.png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30.png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6.jpeg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7.jpeg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8.jpeg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7.jpeg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8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7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8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8.pn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8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0.png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7.png"/><Relationship Id="rId3" Type="http://schemas.openxmlformats.org/officeDocument/2006/relationships/image" Target="../media/image20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0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7.pn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7.png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9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7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8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2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07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7223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65015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3148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3523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395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4207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37481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114750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0973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36920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405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78074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2672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005001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830830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571488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79488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35198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8689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799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157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853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17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2055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3495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582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689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075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545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4636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013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3.xml"/><Relationship Id="rId12" Type="http://schemas.openxmlformats.org/officeDocument/2006/relationships/slideLayout" Target="../slideLayouts/slideLayout124.xml"/><Relationship Id="rId13" Type="http://schemas.openxmlformats.org/officeDocument/2006/relationships/slideLayout" Target="../slideLayouts/slideLayout125.xml"/><Relationship Id="rId14" Type="http://schemas.openxmlformats.org/officeDocument/2006/relationships/theme" Target="../theme/theme10.xml"/><Relationship Id="rId15" Type="http://schemas.openxmlformats.org/officeDocument/2006/relationships/image" Target="../media/image27.png"/><Relationship Id="rId1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2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6.xml"/><Relationship Id="rId12" Type="http://schemas.openxmlformats.org/officeDocument/2006/relationships/slideLayout" Target="../slideLayouts/slideLayout137.xml"/><Relationship Id="rId13" Type="http://schemas.openxmlformats.org/officeDocument/2006/relationships/slideLayout" Target="../slideLayouts/slideLayout138.xml"/><Relationship Id="rId14" Type="http://schemas.openxmlformats.org/officeDocument/2006/relationships/theme" Target="../theme/theme11.xml"/><Relationship Id="rId1" Type="http://schemas.openxmlformats.org/officeDocument/2006/relationships/slideLayout" Target="../slideLayouts/slideLayout126.xml"/><Relationship Id="rId2" Type="http://schemas.openxmlformats.org/officeDocument/2006/relationships/slideLayout" Target="../slideLayouts/slideLayout127.xml"/><Relationship Id="rId3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30.xml"/><Relationship Id="rId6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2.xml"/><Relationship Id="rId8" Type="http://schemas.openxmlformats.org/officeDocument/2006/relationships/slideLayout" Target="../slideLayouts/slideLayout133.xml"/><Relationship Id="rId9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35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9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43.xml"/><Relationship Id="rId6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5.xml"/><Relationship Id="rId8" Type="http://schemas.openxmlformats.org/officeDocument/2006/relationships/slideLayout" Target="../slideLayouts/slideLayout146.xml"/><Relationship Id="rId9" Type="http://schemas.openxmlformats.org/officeDocument/2006/relationships/slideLayout" Target="../slideLayouts/slideLayout147.xml"/><Relationship Id="rId10" Type="http://schemas.openxmlformats.org/officeDocument/2006/relationships/slideLayout" Target="../slideLayouts/slideLayout148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0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52.xml"/><Relationship Id="rId4" Type="http://schemas.openxmlformats.org/officeDocument/2006/relationships/slideLayout" Target="../slideLayouts/slideLayout153.xml"/><Relationship Id="rId5" Type="http://schemas.openxmlformats.org/officeDocument/2006/relationships/slideLayout" Target="../slideLayouts/slideLayout154.xml"/><Relationship Id="rId6" Type="http://schemas.openxmlformats.org/officeDocument/2006/relationships/slideLayout" Target="../slideLayouts/slideLayout155.xml"/><Relationship Id="rId7" Type="http://schemas.openxmlformats.org/officeDocument/2006/relationships/slideLayout" Target="../slideLayouts/slideLayout156.xml"/><Relationship Id="rId8" Type="http://schemas.openxmlformats.org/officeDocument/2006/relationships/slideLayout" Target="../slideLayouts/slideLayout157.xml"/><Relationship Id="rId9" Type="http://schemas.openxmlformats.org/officeDocument/2006/relationships/slideLayout" Target="../slideLayouts/slideLayout158.xml"/><Relationship Id="rId10" Type="http://schemas.openxmlformats.org/officeDocument/2006/relationships/slideLayout" Target="../slideLayouts/slideLayout159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1.xml"/><Relationship Id="rId12" Type="http://schemas.openxmlformats.org/officeDocument/2006/relationships/slideLayout" Target="../slideLayouts/slideLayout172.xml"/><Relationship Id="rId13" Type="http://schemas.openxmlformats.org/officeDocument/2006/relationships/slideLayout" Target="../slideLayouts/slideLayout173.xml"/><Relationship Id="rId14" Type="http://schemas.openxmlformats.org/officeDocument/2006/relationships/theme" Target="../theme/theme14.xml"/><Relationship Id="rId1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64.xml"/><Relationship Id="rId5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67.xml"/><Relationship Id="rId8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69.xml"/><Relationship Id="rId10" Type="http://schemas.openxmlformats.org/officeDocument/2006/relationships/slideLayout" Target="../slideLayouts/slideLayout170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4.xml"/><Relationship Id="rId12" Type="http://schemas.openxmlformats.org/officeDocument/2006/relationships/slideLayout" Target="../slideLayouts/slideLayout185.xml"/><Relationship Id="rId13" Type="http://schemas.openxmlformats.org/officeDocument/2006/relationships/slideLayout" Target="../slideLayouts/slideLayout186.xml"/><Relationship Id="rId14" Type="http://schemas.openxmlformats.org/officeDocument/2006/relationships/theme" Target="../theme/theme15.xml"/><Relationship Id="rId15" Type="http://schemas.openxmlformats.org/officeDocument/2006/relationships/image" Target="../media/image27.png"/><Relationship Id="rId1" Type="http://schemas.openxmlformats.org/officeDocument/2006/relationships/slideLayout" Target="../slideLayouts/slideLayout174.xml"/><Relationship Id="rId2" Type="http://schemas.openxmlformats.org/officeDocument/2006/relationships/slideLayout" Target="../slideLayouts/slideLayout175.xml"/><Relationship Id="rId3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8.xml"/><Relationship Id="rId6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0.xml"/><Relationship Id="rId8" Type="http://schemas.openxmlformats.org/officeDocument/2006/relationships/slideLayout" Target="../slideLayouts/slideLayout181.xml"/><Relationship Id="rId9" Type="http://schemas.openxmlformats.org/officeDocument/2006/relationships/slideLayout" Target="../slideLayouts/slideLayout182.xml"/><Relationship Id="rId10" Type="http://schemas.openxmlformats.org/officeDocument/2006/relationships/slideLayout" Target="../slideLayouts/slideLayout183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7.xml"/><Relationship Id="rId12" Type="http://schemas.openxmlformats.org/officeDocument/2006/relationships/slideLayout" Target="../slideLayouts/slideLayout198.xml"/><Relationship Id="rId13" Type="http://schemas.openxmlformats.org/officeDocument/2006/relationships/slideLayout" Target="../slideLayouts/slideLayout199.xml"/><Relationship Id="rId14" Type="http://schemas.openxmlformats.org/officeDocument/2006/relationships/theme" Target="../theme/theme16.xml"/><Relationship Id="rId1" Type="http://schemas.openxmlformats.org/officeDocument/2006/relationships/slideLayout" Target="../slideLayouts/slideLayout187.xml"/><Relationship Id="rId2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89.xml"/><Relationship Id="rId4" Type="http://schemas.openxmlformats.org/officeDocument/2006/relationships/slideLayout" Target="../slideLayouts/slideLayout190.xml"/><Relationship Id="rId5" Type="http://schemas.openxmlformats.org/officeDocument/2006/relationships/slideLayout" Target="../slideLayouts/slideLayout191.xml"/><Relationship Id="rId6" Type="http://schemas.openxmlformats.org/officeDocument/2006/relationships/slideLayout" Target="../slideLayouts/slideLayout192.xml"/><Relationship Id="rId7" Type="http://schemas.openxmlformats.org/officeDocument/2006/relationships/slideLayout" Target="../slideLayouts/slideLayout193.xml"/><Relationship Id="rId8" Type="http://schemas.openxmlformats.org/officeDocument/2006/relationships/slideLayout" Target="../slideLayouts/slideLayout194.xml"/><Relationship Id="rId9" Type="http://schemas.openxmlformats.org/officeDocument/2006/relationships/slideLayout" Target="../slideLayouts/slideLayout195.xml"/><Relationship Id="rId10" Type="http://schemas.openxmlformats.org/officeDocument/2006/relationships/slideLayout" Target="../slideLayouts/slideLayout196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0.xml"/><Relationship Id="rId12" Type="http://schemas.openxmlformats.org/officeDocument/2006/relationships/theme" Target="../theme/theme17.xml"/><Relationship Id="rId1" Type="http://schemas.openxmlformats.org/officeDocument/2006/relationships/slideLayout" Target="../slideLayouts/slideLayout200.xml"/><Relationship Id="rId2" Type="http://schemas.openxmlformats.org/officeDocument/2006/relationships/slideLayout" Target="../slideLayouts/slideLayout201.xml"/><Relationship Id="rId3" Type="http://schemas.openxmlformats.org/officeDocument/2006/relationships/slideLayout" Target="../slideLayouts/slideLayout202.xml"/><Relationship Id="rId4" Type="http://schemas.openxmlformats.org/officeDocument/2006/relationships/slideLayout" Target="../slideLayouts/slideLayout203.xml"/><Relationship Id="rId5" Type="http://schemas.openxmlformats.org/officeDocument/2006/relationships/slideLayout" Target="../slideLayouts/slideLayout204.xml"/><Relationship Id="rId6" Type="http://schemas.openxmlformats.org/officeDocument/2006/relationships/slideLayout" Target="../slideLayouts/slideLayout205.xml"/><Relationship Id="rId7" Type="http://schemas.openxmlformats.org/officeDocument/2006/relationships/slideLayout" Target="../slideLayouts/slideLayout206.xml"/><Relationship Id="rId8" Type="http://schemas.openxmlformats.org/officeDocument/2006/relationships/slideLayout" Target="../slideLayouts/slideLayout207.xml"/><Relationship Id="rId9" Type="http://schemas.openxmlformats.org/officeDocument/2006/relationships/slideLayout" Target="../slideLayouts/slideLayout208.xml"/><Relationship Id="rId10" Type="http://schemas.openxmlformats.org/officeDocument/2006/relationships/slideLayout" Target="../slideLayouts/slideLayout209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13" Type="http://schemas.openxmlformats.org/officeDocument/2006/relationships/image" Target="../media/image10.wmf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9.xml"/><Relationship Id="rId3" Type="http://schemas.openxmlformats.org/officeDocument/2006/relationships/slideLayout" Target="../slideLayouts/slideLayout60.xml"/><Relationship Id="rId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5.xml"/><Relationship Id="rId9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84.xml"/><Relationship Id="rId17" Type="http://schemas.openxmlformats.org/officeDocument/2006/relationships/theme" Target="../theme/theme7.xml"/><Relationship Id="rId18" Type="http://schemas.openxmlformats.org/officeDocument/2006/relationships/image" Target="../media/image16.png"/><Relationship Id="rId1" Type="http://schemas.openxmlformats.org/officeDocument/2006/relationships/slideLayout" Target="../slideLayouts/slideLayout69.xml"/><Relationship Id="rId2" Type="http://schemas.openxmlformats.org/officeDocument/2006/relationships/slideLayout" Target="../slideLayouts/slideLayout70.xml"/><Relationship Id="rId3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6.xml"/><Relationship Id="rId9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96.xml"/><Relationship Id="rId13" Type="http://schemas.openxmlformats.org/officeDocument/2006/relationships/theme" Target="../theme/theme8.xml"/><Relationship Id="rId1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1.xml"/><Relationship Id="rId8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4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0.xml"/><Relationship Id="rId15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12.xml"/><Relationship Id="rId17" Type="http://schemas.openxmlformats.org/officeDocument/2006/relationships/theme" Target="../theme/theme9.xml"/><Relationship Id="rId1" Type="http://schemas.openxmlformats.org/officeDocument/2006/relationships/slideLayout" Target="../slideLayouts/slideLayout97.xml"/><Relationship Id="rId2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9.xml"/><Relationship Id="rId4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3.xml"/><Relationship Id="rId8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0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  <p:sldLayoutId id="2147483806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84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  <p:sldLayoutId id="2147483872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  <p:sldLayoutId id="2147483886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5C72C-1B70-A846-89DA-B2CE2E84F283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95ABA-2876-3440-8CEB-3819A0E62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464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52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3C9DE1B-EA07-3446-8350-54DFE35D8305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C76717C7-8705-1247-9B38-547232D43CF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6229AC-351C-0C4F-8D28-4EE0E2044AC8}" type="datetimeFigureOut">
              <a:rPr lang="en-US" smtClean="0"/>
              <a:t>11/27/16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488C14A-DEC9-2746-BE50-D8EAFDB27E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39.png"/><Relationship Id="rId3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39.png"/><Relationship Id="rId3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39.png"/><Relationship Id="rId3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39.png"/><Relationship Id="rId3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41.png"/><Relationship Id="rId3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39.png"/><Relationship Id="rId3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3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41.png"/><Relationship Id="rId3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39.png"/><Relationship Id="rId3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41.png"/><Relationship Id="rId3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39.png"/><Relationship Id="rId3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41.png"/><Relationship Id="rId3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39.png"/><Relationship Id="rId3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41.png"/><Relationship Id="rId3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59.png"/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39.png"/><Relationship Id="rId3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39.png"/><Relationship Id="rId3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41.png"/><Relationship Id="rId3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Relationship Id="rId2" Type="http://schemas.openxmlformats.org/officeDocument/2006/relationships/image" Target="../media/image39.png"/><Relationship Id="rId3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22150"/>
            <a:ext cx="8650224" cy="1599795"/>
          </a:xfrm>
        </p:spPr>
        <p:txBody>
          <a:bodyPr/>
          <a:lstStyle/>
          <a:p>
            <a:r>
              <a:rPr lang="en-US" sz="6600" dirty="0" smtClean="0"/>
              <a:t>Quadratic Formula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480" y="511444"/>
            <a:ext cx="5080000" cy="1600200"/>
          </a:xfrm>
          <a:prstGeom prst="rect">
            <a:avLst/>
          </a:prstGeom>
          <a:ln w="76200" cmpd="sng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18842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291"/>
            <a:ext cx="9144000" cy="754281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1524" b="11524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556000" y="2917279"/>
            <a:ext cx="1896533" cy="8757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759200" y="2917279"/>
            <a:ext cx="14285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{3,-2}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1709981" y="213767"/>
            <a:ext cx="5557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Answer: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05729" y="5331730"/>
            <a:ext cx="1247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#4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80513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02" y="595484"/>
            <a:ext cx="7745038" cy="5801303"/>
          </a:xfrm>
          <a:prstGeom prst="rect">
            <a:avLst/>
          </a:prstGeom>
        </p:spPr>
      </p:pic>
      <p:pic>
        <p:nvPicPr>
          <p:cNvPr id="2" name="Picture 1" descr="Screen Shot 2016-11-14 at 9.25.51 PM.png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609"/>
          <a:stretch/>
        </p:blipFill>
        <p:spPr>
          <a:xfrm>
            <a:off x="1219202" y="2391693"/>
            <a:ext cx="6664315" cy="87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480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291"/>
            <a:ext cx="9144000" cy="754281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1524" b="11524"/>
          <a:stretch>
            <a:fillRect/>
          </a:stretch>
        </p:blipFill>
        <p:spPr>
          <a:xfrm>
            <a:off x="457200" y="1583267"/>
            <a:ext cx="8229600" cy="4525963"/>
          </a:xfrm>
        </p:spPr>
      </p:pic>
      <p:sp>
        <p:nvSpPr>
          <p:cNvPr id="6" name="TextBox 5"/>
          <p:cNvSpPr txBox="1"/>
          <p:nvPr/>
        </p:nvSpPr>
        <p:spPr>
          <a:xfrm>
            <a:off x="2438133" y="2501036"/>
            <a:ext cx="42073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effectLst/>
              </a:rPr>
              <a:t> </a:t>
            </a:r>
            <a:endParaRPr lang="en-US" sz="6600" dirty="0"/>
          </a:p>
        </p:txBody>
      </p:sp>
      <p:sp>
        <p:nvSpPr>
          <p:cNvPr id="7" name="Rectangle 6"/>
          <p:cNvSpPr/>
          <p:nvPr/>
        </p:nvSpPr>
        <p:spPr>
          <a:xfrm>
            <a:off x="3742267" y="2940559"/>
            <a:ext cx="1659466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894668" y="2889760"/>
            <a:ext cx="13122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{4,-4}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709981" y="213767"/>
            <a:ext cx="5557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Answer: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05729" y="5331730"/>
            <a:ext cx="1247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#5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69213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02" y="595484"/>
            <a:ext cx="7745038" cy="5801303"/>
          </a:xfrm>
          <a:prstGeom prst="rect">
            <a:avLst/>
          </a:prstGeom>
        </p:spPr>
      </p:pic>
      <p:pic>
        <p:nvPicPr>
          <p:cNvPr id="2" name="Picture 1" descr="Screen Shot 2016-11-14 at 9.26.01 PM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66" y="2437906"/>
            <a:ext cx="6519333" cy="71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72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291"/>
            <a:ext cx="9144000" cy="754281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1524" b="11524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2421200" y="2501036"/>
            <a:ext cx="42073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effectLst/>
              </a:rPr>
              <a:t> </a:t>
            </a:r>
            <a:endParaRPr lang="en-US" sz="6600" dirty="0"/>
          </a:p>
        </p:txBody>
      </p:sp>
      <p:sp>
        <p:nvSpPr>
          <p:cNvPr id="3" name="Rectangle 2"/>
          <p:cNvSpPr/>
          <p:nvPr/>
        </p:nvSpPr>
        <p:spPr>
          <a:xfrm>
            <a:off x="3572933" y="2837363"/>
            <a:ext cx="1778000" cy="7716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759202" y="2769630"/>
            <a:ext cx="14285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{4,-1}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1709981" y="213767"/>
            <a:ext cx="5557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Answer: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05729" y="5331730"/>
            <a:ext cx="1247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#6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7707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02" y="595484"/>
            <a:ext cx="7745038" cy="5801303"/>
          </a:xfrm>
          <a:prstGeom prst="rect">
            <a:avLst/>
          </a:prstGeom>
        </p:spPr>
      </p:pic>
      <p:pic>
        <p:nvPicPr>
          <p:cNvPr id="3" name="Picture 2" descr="Screen Shot 2016-11-15 at 5.46.09 AM.png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7" b="18760"/>
          <a:stretch/>
        </p:blipFill>
        <p:spPr>
          <a:xfrm>
            <a:off x="1189025" y="2390475"/>
            <a:ext cx="6948013" cy="891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72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291"/>
            <a:ext cx="9144000" cy="754281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1524" b="11524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2421200" y="2501036"/>
            <a:ext cx="42073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effectLst/>
              </a:rPr>
              <a:t> </a:t>
            </a:r>
            <a:endParaRPr lang="en-US" sz="6600" dirty="0"/>
          </a:p>
        </p:txBody>
      </p:sp>
      <p:sp>
        <p:nvSpPr>
          <p:cNvPr id="7" name="Rectangle 6"/>
          <p:cNvSpPr/>
          <p:nvPr/>
        </p:nvSpPr>
        <p:spPr>
          <a:xfrm>
            <a:off x="3684004" y="2955086"/>
            <a:ext cx="1709982" cy="6636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810000" y="2849300"/>
            <a:ext cx="14285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{6,-6}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1709981" y="213767"/>
            <a:ext cx="5557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Answer: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05729" y="5331730"/>
            <a:ext cx="1247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#7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7707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02" y="595484"/>
            <a:ext cx="7745038" cy="5801303"/>
          </a:xfrm>
          <a:prstGeom prst="rect">
            <a:avLst/>
          </a:prstGeom>
        </p:spPr>
      </p:pic>
      <p:pic>
        <p:nvPicPr>
          <p:cNvPr id="2" name="Picture 1" descr="Screen Shot 2016-11-14 at 9.26.32 PM.png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7" b="14376"/>
          <a:stretch/>
        </p:blipFill>
        <p:spPr>
          <a:xfrm>
            <a:off x="1207045" y="2369001"/>
            <a:ext cx="6852499" cy="85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72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291"/>
            <a:ext cx="9144000" cy="754281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1524" b="11524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2421200" y="2501036"/>
            <a:ext cx="42073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effectLst/>
              </a:rPr>
              <a:t> </a:t>
            </a:r>
            <a:endParaRPr lang="en-US" sz="6600" dirty="0"/>
          </a:p>
        </p:txBody>
      </p:sp>
      <p:pic>
        <p:nvPicPr>
          <p:cNvPr id="2" name="Picture 1" descr="Screen Shot 2016-11-14 at 9.52.17 PM.png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57" t="7709"/>
          <a:stretch/>
        </p:blipFill>
        <p:spPr>
          <a:xfrm>
            <a:off x="3533123" y="2426936"/>
            <a:ext cx="1970207" cy="12697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09981" y="213767"/>
            <a:ext cx="5557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Answer: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05729" y="5331730"/>
            <a:ext cx="1247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#8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7707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02" y="595484"/>
            <a:ext cx="7745038" cy="5801303"/>
          </a:xfrm>
          <a:prstGeom prst="rect">
            <a:avLst/>
          </a:prstGeom>
        </p:spPr>
      </p:pic>
      <p:pic>
        <p:nvPicPr>
          <p:cNvPr id="2" name="Picture 1" descr="Screen Shot 2016-11-14 at 9.27.20 PM.png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05"/>
          <a:stretch/>
        </p:blipFill>
        <p:spPr>
          <a:xfrm>
            <a:off x="1323143" y="2390205"/>
            <a:ext cx="6625890" cy="84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72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786" y="3648412"/>
            <a:ext cx="4524868" cy="30110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051" y="0"/>
            <a:ext cx="4678758" cy="36004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183051" y="873378"/>
            <a:ext cx="4678758" cy="7939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377" y="238194"/>
            <a:ext cx="8017745" cy="1945249"/>
          </a:xfrm>
        </p:spPr>
        <p:txBody>
          <a:bodyPr/>
          <a:lstStyle/>
          <a:p>
            <a:r>
              <a:rPr lang="en-US" dirty="0" smtClean="0"/>
              <a:t>Quadratic Formula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267" y="3084731"/>
            <a:ext cx="3606800" cy="2247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9766" y="5459632"/>
            <a:ext cx="4073519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Time to Problem Solve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0299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291"/>
            <a:ext cx="9144000" cy="754281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1524" b="11524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2421200" y="2501036"/>
            <a:ext cx="42073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effectLst/>
              </a:rPr>
              <a:t> </a:t>
            </a:r>
            <a:endParaRPr lang="en-US" sz="6600" dirty="0"/>
          </a:p>
        </p:txBody>
      </p:sp>
      <p:pic>
        <p:nvPicPr>
          <p:cNvPr id="2" name="Picture 1" descr="Screen Shot 2016-11-14 at 9.52.21 PM.png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5" t="11478" r="2119" b="7912"/>
          <a:stretch/>
        </p:blipFill>
        <p:spPr>
          <a:xfrm>
            <a:off x="3679404" y="2628135"/>
            <a:ext cx="1626570" cy="9179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09981" y="213767"/>
            <a:ext cx="5557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Answer: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05729" y="5331730"/>
            <a:ext cx="1247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#9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7707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02" y="595484"/>
            <a:ext cx="7745038" cy="5801303"/>
          </a:xfrm>
          <a:prstGeom prst="rect">
            <a:avLst/>
          </a:prstGeom>
        </p:spPr>
      </p:pic>
      <p:pic>
        <p:nvPicPr>
          <p:cNvPr id="2" name="Picture 1" descr="Screen Shot 2016-11-14 at 9.27.54 PM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832" y="2578473"/>
            <a:ext cx="668655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72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291"/>
            <a:ext cx="9144000" cy="754281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1524" b="11524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2421200" y="2501036"/>
            <a:ext cx="42073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effectLst/>
              </a:rPr>
              <a:t> </a:t>
            </a:r>
            <a:endParaRPr lang="en-US" sz="6600" dirty="0"/>
          </a:p>
        </p:txBody>
      </p:sp>
      <p:pic>
        <p:nvPicPr>
          <p:cNvPr id="2" name="Picture 1" descr="Screen Shot 2016-11-14 at 9.52.26 PM.png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0" r="10846"/>
          <a:stretch/>
        </p:blipFill>
        <p:spPr>
          <a:xfrm>
            <a:off x="3606802" y="2753286"/>
            <a:ext cx="1862665" cy="1003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09981" y="213767"/>
            <a:ext cx="5557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Answer: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9399" y="5331730"/>
            <a:ext cx="1750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#10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7707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02" y="595484"/>
            <a:ext cx="7745038" cy="5801303"/>
          </a:xfrm>
          <a:prstGeom prst="rect">
            <a:avLst/>
          </a:prstGeom>
        </p:spPr>
      </p:pic>
      <p:pic>
        <p:nvPicPr>
          <p:cNvPr id="2" name="Picture 1" descr="Screen Shot 2016-11-14 at 9.28.54 PM.png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5" b="11724"/>
          <a:stretch/>
        </p:blipFill>
        <p:spPr>
          <a:xfrm>
            <a:off x="1645569" y="2428350"/>
            <a:ext cx="5785306" cy="72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72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291"/>
            <a:ext cx="9144000" cy="754281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1524" b="11524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2421200" y="2501036"/>
            <a:ext cx="42073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effectLst/>
              </a:rPr>
              <a:t> </a:t>
            </a:r>
            <a:endParaRPr lang="en-US" sz="6600" dirty="0"/>
          </a:p>
        </p:txBody>
      </p:sp>
      <p:pic>
        <p:nvPicPr>
          <p:cNvPr id="3" name="Picture 2" descr="Screen Shot 2016-11-15 at 5.52.35 AM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165" y="2581116"/>
            <a:ext cx="1436775" cy="8556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09981" y="213767"/>
            <a:ext cx="5557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Answer: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9399" y="5331730"/>
            <a:ext cx="1750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#11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7707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02" y="595484"/>
            <a:ext cx="7745038" cy="5801303"/>
          </a:xfrm>
          <a:prstGeom prst="rect">
            <a:avLst/>
          </a:prstGeom>
        </p:spPr>
      </p:pic>
      <p:pic>
        <p:nvPicPr>
          <p:cNvPr id="3" name="Picture 2" descr="Screen Shot 2016-11-14 at 9.29.07 PM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703" y="2468892"/>
            <a:ext cx="5898470" cy="63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72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291"/>
            <a:ext cx="9144000" cy="754281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1524" b="11524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2421200" y="2501036"/>
            <a:ext cx="42073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effectLst/>
              </a:rPr>
              <a:t> </a:t>
            </a:r>
            <a:endParaRPr lang="en-US" sz="6600" dirty="0"/>
          </a:p>
        </p:txBody>
      </p:sp>
      <p:pic>
        <p:nvPicPr>
          <p:cNvPr id="2" name="Picture 1" descr="Screen Shot 2016-11-14 at 9.53.36 PM.png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5" t="8522" r="583" b="8840"/>
          <a:stretch/>
        </p:blipFill>
        <p:spPr>
          <a:xfrm>
            <a:off x="3505200" y="2653284"/>
            <a:ext cx="1913932" cy="9305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09981" y="213767"/>
            <a:ext cx="5557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Answer: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9399" y="5331730"/>
            <a:ext cx="1750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#12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7707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786" y="3648412"/>
            <a:ext cx="4524868" cy="30110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051" y="0"/>
            <a:ext cx="4678758" cy="36004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183051" y="873378"/>
            <a:ext cx="4678758" cy="7939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377" y="238194"/>
            <a:ext cx="8017745" cy="1945249"/>
          </a:xfrm>
        </p:spPr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267" y="3052981"/>
            <a:ext cx="3606800" cy="2247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1806" y="5796052"/>
            <a:ext cx="407352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Picture 9" descr="Screen Shot 2016-11-25 at 1.55.16 P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" t="14345" r="4345" b="7494"/>
          <a:stretch/>
        </p:blipFill>
        <p:spPr>
          <a:xfrm>
            <a:off x="251466" y="5872446"/>
            <a:ext cx="3797165" cy="553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692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02" y="595484"/>
            <a:ext cx="7745038" cy="5801303"/>
          </a:xfrm>
          <a:prstGeom prst="rect">
            <a:avLst/>
          </a:prstGeom>
        </p:spPr>
      </p:pic>
      <p:pic>
        <p:nvPicPr>
          <p:cNvPr id="12" name="Picture 11" descr="Screen Shot 2016-11-14 at 9.19.56 PM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780" y="2463191"/>
            <a:ext cx="7080216" cy="6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144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31067" y="2501036"/>
            <a:ext cx="2810933" cy="11079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1524" b="11524"/>
          <a:stretch>
            <a:fillRect/>
          </a:stretch>
        </p:blipFill>
        <p:spPr>
          <a:xfrm>
            <a:off x="423333" y="1639899"/>
            <a:ext cx="8229600" cy="4525963"/>
          </a:xfrm>
        </p:spPr>
      </p:pic>
      <p:sp>
        <p:nvSpPr>
          <p:cNvPr id="3" name="Rectangle 2"/>
          <p:cNvSpPr/>
          <p:nvPr/>
        </p:nvSpPr>
        <p:spPr>
          <a:xfrm>
            <a:off x="3505200" y="2501036"/>
            <a:ext cx="2065867" cy="11079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21200" y="2433304"/>
            <a:ext cx="42073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{</a:t>
            </a:r>
            <a:r>
              <a:rPr lang="en-US" sz="6600" dirty="0" smtClean="0"/>
              <a:t>4,-5}</a:t>
            </a:r>
            <a:endParaRPr lang="en-US" sz="6600" dirty="0"/>
          </a:p>
        </p:txBody>
      </p:sp>
      <p:sp>
        <p:nvSpPr>
          <p:cNvPr id="9" name="Rectangle 8"/>
          <p:cNvSpPr/>
          <p:nvPr/>
        </p:nvSpPr>
        <p:spPr>
          <a:xfrm>
            <a:off x="0" y="357291"/>
            <a:ext cx="9144000" cy="754281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09981" y="213767"/>
            <a:ext cx="5557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Answer: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05729" y="5331730"/>
            <a:ext cx="1247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#1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75158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02" y="595484"/>
            <a:ext cx="7745038" cy="58013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88752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pic>
        <p:nvPicPr>
          <p:cNvPr id="6" name="Picture 5" descr="Screen Shot 2016-11-14 at 9.24.19 PM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835" y="2462870"/>
            <a:ext cx="6354970" cy="66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983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1524" b="11524"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0" y="357291"/>
            <a:ext cx="9144000" cy="754281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200400" y="2344028"/>
            <a:ext cx="2709333" cy="11079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02582" y="2259363"/>
            <a:ext cx="61182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{11,-8}</a:t>
            </a:r>
            <a:endParaRPr lang="en-US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1709981" y="213767"/>
            <a:ext cx="5557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Answer: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05729" y="5331730"/>
            <a:ext cx="1247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#2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37175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02" y="595484"/>
            <a:ext cx="7745038" cy="5801303"/>
          </a:xfrm>
          <a:prstGeom prst="rect">
            <a:avLst/>
          </a:prstGeom>
        </p:spPr>
      </p:pic>
      <p:pic>
        <p:nvPicPr>
          <p:cNvPr id="2" name="Picture 1" descr="Screen Shot 2016-11-14 at 9.25.30 PM.png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67" b="12540"/>
          <a:stretch/>
        </p:blipFill>
        <p:spPr>
          <a:xfrm>
            <a:off x="1435797" y="2464667"/>
            <a:ext cx="6184970" cy="62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054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291"/>
            <a:ext cx="9144000" cy="754281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1524" b="11524"/>
          <a:stretch>
            <a:fillRect/>
          </a:stretch>
        </p:blipFill>
        <p:spPr/>
      </p:pic>
      <p:pic>
        <p:nvPicPr>
          <p:cNvPr id="8" name="Picture 7" descr="Screen Shot 2016-11-14 at 9.52.10 PM.png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4"/>
          <a:stretch/>
        </p:blipFill>
        <p:spPr>
          <a:xfrm>
            <a:off x="3115734" y="2584449"/>
            <a:ext cx="2494546" cy="1428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09981" y="213767"/>
            <a:ext cx="5557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Answer: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05729" y="5331730"/>
            <a:ext cx="1247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#3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88836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02" y="595484"/>
            <a:ext cx="7745038" cy="5801303"/>
          </a:xfrm>
          <a:prstGeom prst="rect">
            <a:avLst/>
          </a:prstGeom>
        </p:spPr>
      </p:pic>
      <p:pic>
        <p:nvPicPr>
          <p:cNvPr id="2" name="Picture 1" descr="Screen Shot 2016-11-14 at 9.25.43 PM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397" y="2479624"/>
            <a:ext cx="6920577" cy="67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077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</file>

<file path=ppt/theme/_rels/them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image" Target="../media/image26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Summer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1_Office Them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_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1_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2_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roken Reco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711</TotalTime>
  <Words>102</Words>
  <Application>Microsoft Macintosh PowerPoint</Application>
  <PresentationFormat>On-screen Show (4:3)</PresentationFormat>
  <Paragraphs>43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17</vt:i4>
      </vt:variant>
      <vt:variant>
        <vt:lpstr>Slide Titles</vt:lpstr>
      </vt:variant>
      <vt:variant>
        <vt:i4>27</vt:i4>
      </vt:variant>
    </vt:vector>
  </HeadingPairs>
  <TitlesOfParts>
    <vt:vector size="44" baseType="lpstr">
      <vt:lpstr>Habitat</vt:lpstr>
      <vt:lpstr>Default Theme</vt:lpstr>
      <vt:lpstr>Broken Record</vt:lpstr>
      <vt:lpstr>Urban Pop</vt:lpstr>
      <vt:lpstr>Austin</vt:lpstr>
      <vt:lpstr>Angles</vt:lpstr>
      <vt:lpstr>Travelogue</vt:lpstr>
      <vt:lpstr>Breeze</vt:lpstr>
      <vt:lpstr>Genesis</vt:lpstr>
      <vt:lpstr>Summer</vt:lpstr>
      <vt:lpstr>Saddle</vt:lpstr>
      <vt:lpstr>1_Office Theme</vt:lpstr>
      <vt:lpstr>1_Black</vt:lpstr>
      <vt:lpstr>1_Habitat</vt:lpstr>
      <vt:lpstr>1_Summer</vt:lpstr>
      <vt:lpstr>2_Habitat</vt:lpstr>
      <vt:lpstr>Waveform</vt:lpstr>
      <vt:lpstr>Quadratic Formula</vt:lpstr>
      <vt:lpstr>Quadratic Formula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Exit Slip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Hunter</dc:creator>
  <cp:lastModifiedBy>Emily Hunter</cp:lastModifiedBy>
  <cp:revision>15</cp:revision>
  <dcterms:created xsi:type="dcterms:W3CDTF">2016-11-14T16:03:57Z</dcterms:created>
  <dcterms:modified xsi:type="dcterms:W3CDTF">2016-11-27T19:42:54Z</dcterms:modified>
</cp:coreProperties>
</file>