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5" r:id="rId6"/>
    <p:sldMasterId id="2147483933" r:id="rId7"/>
    <p:sldMasterId id="2147483984" r:id="rId8"/>
  </p:sldMasterIdLst>
  <p:sldIdLst>
    <p:sldId id="256" r:id="rId9"/>
    <p:sldId id="278" r:id="rId10"/>
    <p:sldId id="280" r:id="rId11"/>
    <p:sldId id="258" r:id="rId12"/>
    <p:sldId id="259" r:id="rId13"/>
    <p:sldId id="260" r:id="rId14"/>
    <p:sldId id="261" r:id="rId15"/>
    <p:sldId id="262" r:id="rId16"/>
    <p:sldId id="263" r:id="rId17"/>
    <p:sldId id="265" r:id="rId18"/>
    <p:sldId id="266" r:id="rId19"/>
    <p:sldId id="264" r:id="rId20"/>
    <p:sldId id="267" r:id="rId21"/>
    <p:sldId id="268" r:id="rId22"/>
    <p:sldId id="269" r:id="rId23"/>
    <p:sldId id="270" r:id="rId24"/>
    <p:sldId id="271" r:id="rId25"/>
    <p:sldId id="276" r:id="rId26"/>
    <p:sldId id="272" r:id="rId27"/>
    <p:sldId id="273" r:id="rId28"/>
    <p:sldId id="274" r:id="rId29"/>
    <p:sldId id="281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47" d="100"/>
          <a:sy n="47" d="100"/>
        </p:scale>
        <p:origin x="-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2.xml"/><Relationship Id="rId21" Type="http://schemas.openxmlformats.org/officeDocument/2006/relationships/slide" Target="slides/slide13.xml"/><Relationship Id="rId22" Type="http://schemas.openxmlformats.org/officeDocument/2006/relationships/slide" Target="slides/slide14.xml"/><Relationship Id="rId23" Type="http://schemas.openxmlformats.org/officeDocument/2006/relationships/slide" Target="slides/slide15.xml"/><Relationship Id="rId24" Type="http://schemas.openxmlformats.org/officeDocument/2006/relationships/slide" Target="slides/slide16.xml"/><Relationship Id="rId25" Type="http://schemas.openxmlformats.org/officeDocument/2006/relationships/slide" Target="slides/slide17.xml"/><Relationship Id="rId26" Type="http://schemas.openxmlformats.org/officeDocument/2006/relationships/slide" Target="slides/slide18.xml"/><Relationship Id="rId27" Type="http://schemas.openxmlformats.org/officeDocument/2006/relationships/slide" Target="slides/slide19.xml"/><Relationship Id="rId28" Type="http://schemas.openxmlformats.org/officeDocument/2006/relationships/slide" Target="slides/slide20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slide" Target="slides/slide22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1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Relationship Id="rId13" Type="http://schemas.openxmlformats.org/officeDocument/2006/relationships/slide" Target="slides/slide5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slide" Target="slides/slide10.xml"/><Relationship Id="rId19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9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8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9.pn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9.pn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1.pn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8.png"/><Relationship Id="rId3" Type="http://schemas.openxmlformats.org/officeDocument/2006/relationships/image" Target="../media/image11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8.png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8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0.png"/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8.png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3.png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485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463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9013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417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2055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34959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1676401"/>
            <a:ext cx="8001000" cy="2424766"/>
          </a:xfrm>
        </p:spPr>
        <p:txBody>
          <a:bodyPr anchor="b" anchorCtr="0">
            <a:noAutofit/>
          </a:bodyPr>
          <a:lstStyle>
            <a:lvl1pPr>
              <a:defRPr sz="5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4419600"/>
            <a:ext cx="8001000" cy="1219200"/>
          </a:xfrm>
        </p:spPr>
        <p:txBody>
          <a:bodyPr/>
          <a:lstStyle>
            <a:lvl1pPr marL="0" indent="0" algn="ctr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4191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2057401"/>
            <a:ext cx="8001000" cy="2424766"/>
          </a:xfrm>
        </p:spPr>
        <p:txBody>
          <a:bodyPr anchor="b" anchorCtr="0">
            <a:noAutofit/>
          </a:bodyPr>
          <a:lstStyle>
            <a:lvl1pPr>
              <a:defRPr sz="5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4800600"/>
            <a:ext cx="8001000" cy="1219200"/>
          </a:xfrm>
        </p:spPr>
        <p:txBody>
          <a:bodyPr/>
          <a:lstStyle>
            <a:lvl1pPr marL="0" indent="0" algn="ctr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4572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66660">
            <a:off x="5138374" y="599839"/>
            <a:ext cx="1610332" cy="2025115"/>
          </a:xfrm>
          <a:prstGeom prst="rect">
            <a:avLst/>
          </a:prstGeom>
        </p:spPr>
      </p:pic>
      <p:pic>
        <p:nvPicPr>
          <p:cNvPr id="11" name="Picture 10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29776">
            <a:off x="2072772" y="555386"/>
            <a:ext cx="1610332" cy="2025115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 rot="21254634">
            <a:off x="2256146" y="735839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2"/>
          <p:cNvSpPr>
            <a:spLocks noGrp="1"/>
          </p:cNvSpPr>
          <p:nvPr>
            <p:ph type="pic" idx="15"/>
          </p:nvPr>
        </p:nvSpPr>
        <p:spPr>
          <a:xfrm rot="21315648">
            <a:off x="5321748" y="780292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pic>
        <p:nvPicPr>
          <p:cNvPr id="14" name="Picture 13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1790">
            <a:off x="3591963" y="936015"/>
            <a:ext cx="1610332" cy="2025115"/>
          </a:xfrm>
          <a:prstGeom prst="rect">
            <a:avLst/>
          </a:prstGeom>
        </p:spPr>
      </p:pic>
      <p:sp>
        <p:nvSpPr>
          <p:cNvPr id="17" name="Picture Placeholder 2"/>
          <p:cNvSpPr>
            <a:spLocks noGrp="1"/>
          </p:cNvSpPr>
          <p:nvPr>
            <p:ph type="pic" idx="17"/>
          </p:nvPr>
        </p:nvSpPr>
        <p:spPr>
          <a:xfrm rot="100778">
            <a:off x="3775337" y="1116468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282700"/>
            <a:ext cx="8001000" cy="1917700"/>
          </a:xfrm>
        </p:spPr>
        <p:txBody>
          <a:bodyPr anchor="b" anchorCtr="0">
            <a:noAutofit/>
          </a:bodyPr>
          <a:lstStyle>
            <a:lvl1pPr algn="ctr">
              <a:defRPr sz="5600" b="0" cap="none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3644153"/>
            <a:ext cx="8001000" cy="833718"/>
          </a:xfrm>
        </p:spPr>
        <p:txBody>
          <a:bodyPr anchor="t" anchorCtr="0"/>
          <a:lstStyle>
            <a:lvl1pPr marL="0" indent="0" algn="ctr">
              <a:spcAft>
                <a:spcPts val="0"/>
              </a:spcAft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33528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1936751"/>
            <a:ext cx="3749040" cy="4102100"/>
          </a:xfrm>
        </p:spPr>
        <p:txBody>
          <a:bodyPr>
            <a:normAutofit/>
          </a:bodyPr>
          <a:lstStyle>
            <a:lvl1pPr>
              <a:spcAft>
                <a:spcPts val="1600"/>
              </a:spcAft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3460" y="1936751"/>
            <a:ext cx="3749040" cy="4102100"/>
          </a:xfrm>
        </p:spPr>
        <p:txBody>
          <a:bodyPr>
            <a:normAutofit/>
          </a:bodyPr>
          <a:lstStyle>
            <a:lvl1pPr>
              <a:spcAft>
                <a:spcPts val="1600"/>
              </a:spcAft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038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874838"/>
            <a:ext cx="3749040" cy="639762"/>
          </a:xfrm>
        </p:spPr>
        <p:txBody>
          <a:bodyPr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" y="2590800"/>
            <a:ext cx="3749040" cy="3448050"/>
          </a:xfrm>
        </p:spPr>
        <p:txBody>
          <a:bodyPr>
            <a:normAutofit/>
          </a:bodyPr>
          <a:lstStyle>
            <a:lvl1pPr>
              <a:spcAft>
                <a:spcPts val="1400"/>
              </a:spcAft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460" y="1874838"/>
            <a:ext cx="3749040" cy="639762"/>
          </a:xfrm>
        </p:spPr>
        <p:txBody>
          <a:bodyPr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3460" y="2590800"/>
            <a:ext cx="3749040" cy="3448050"/>
          </a:xfrm>
        </p:spPr>
        <p:txBody>
          <a:bodyPr>
            <a:normAutofit/>
          </a:bodyPr>
          <a:lstStyle>
            <a:lvl1pPr>
              <a:spcAft>
                <a:spcPts val="1400"/>
              </a:spcAft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153" y="443752"/>
            <a:ext cx="3749040" cy="1707777"/>
          </a:xfrm>
        </p:spPr>
        <p:txBody>
          <a:bodyPr anchor="b">
            <a:noAutofit/>
          </a:bodyPr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7494" y="430306"/>
            <a:ext cx="3749040" cy="560854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2000"/>
            </a:lvl6pPr>
            <a:lvl7pPr marL="2290763" indent="-461963">
              <a:defRPr sz="2000"/>
            </a:lvl7pPr>
            <a:lvl8pPr marL="2290763" indent="-461963">
              <a:defRPr sz="2000"/>
            </a:lvl8pPr>
            <a:lvl9pPr marL="2290763" indent="-461963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6153" y="2554940"/>
            <a:ext cx="3749040" cy="3146613"/>
          </a:xfrm>
        </p:spPr>
        <p:txBody>
          <a:bodyPr>
            <a:normAutofit/>
          </a:bodyPr>
          <a:lstStyle>
            <a:lvl1pPr marL="0" indent="0" algn="ctr">
              <a:spcAft>
                <a:spcPts val="1000"/>
              </a:spcAft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short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898" y="230560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434609"/>
            <a:ext cx="3749040" cy="1709928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2551176"/>
            <a:ext cx="3749040" cy="3145536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Aft>
                <a:spcPts val="100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short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898" y="230560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8222">
            <a:off x="6798020" y="538594"/>
            <a:ext cx="1808485" cy="51671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150174">
            <a:off x="4827538" y="836203"/>
            <a:ext cx="3657600" cy="493776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924825"/>
            <a:ext cx="8001000" cy="1709928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" y="4800600"/>
            <a:ext cx="8001000" cy="1219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Aft>
                <a:spcPts val="30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short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225" y="466612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55093">
            <a:off x="2359666" y="458370"/>
            <a:ext cx="4424669" cy="3079124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8222">
            <a:off x="6835967" y="278688"/>
            <a:ext cx="1695954" cy="4845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924825"/>
            <a:ext cx="8001000" cy="1709928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" y="4800600"/>
            <a:ext cx="8001000" cy="1219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Aft>
                <a:spcPts val="30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shortRul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4225" y="466612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85255">
            <a:off x="2866028" y="3182426"/>
            <a:ext cx="1695954" cy="484558"/>
          </a:xfrm>
          <a:prstGeom prst="rect">
            <a:avLst/>
          </a:prstGeom>
        </p:spPr>
      </p:pic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150321">
            <a:off x="4329929" y="546774"/>
            <a:ext cx="4163077" cy="2961146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317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80673">
            <a:off x="699762" y="451178"/>
            <a:ext cx="4163077" cy="2961146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3480" y="4800600"/>
            <a:ext cx="3246120" cy="1188720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>
              <a:spcAft>
                <a:spcPts val="300"/>
              </a:spcAft>
              <a:buNone/>
              <a:defRPr sz="20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253865">
            <a:off x="4415567" y="369110"/>
            <a:ext cx="3794703" cy="2729767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60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0973137">
            <a:off x="530124" y="631160"/>
            <a:ext cx="3837559" cy="2604282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/>
          </p:nvPr>
        </p:nvSpPr>
        <p:spPr>
          <a:xfrm rot="470783">
            <a:off x="708565" y="3070624"/>
            <a:ext cx="3918749" cy="2827517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114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 rot="21240000">
            <a:off x="4717562" y="3396154"/>
            <a:ext cx="3474720" cy="1097280"/>
          </a:xfrm>
        </p:spPr>
        <p:txBody>
          <a:bodyPr vert="horz" lIns="91440" tIns="45720" rIns="91440" bIns="45720"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spcAft>
                <a:spcPts val="300"/>
              </a:spcAft>
              <a:buNone/>
              <a:defRPr sz="28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US" smtClean="0"/>
              <a:t>Click to edit Master title style</a:t>
            </a:r>
            <a:endParaRPr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4876800"/>
            <a:ext cx="3048000" cy="118872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Aft>
                <a:spcPts val="300"/>
              </a:spcAft>
              <a:buNone/>
              <a:defRPr sz="20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pic>
        <p:nvPicPr>
          <p:cNvPr id="15" name="Picture 14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8222">
            <a:off x="7428515" y="2619243"/>
            <a:ext cx="1580737" cy="451639"/>
          </a:xfrm>
          <a:prstGeom prst="rect">
            <a:avLst/>
          </a:prstGeom>
        </p:spPr>
      </p:pic>
      <p:pic>
        <p:nvPicPr>
          <p:cNvPr id="11" name="Picture 10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22260">
            <a:off x="6339646" y="604321"/>
            <a:ext cx="1610332" cy="2025115"/>
          </a:xfrm>
          <a:prstGeom prst="rect">
            <a:avLst/>
          </a:prstGeom>
        </p:spPr>
      </p:pic>
      <p:pic>
        <p:nvPicPr>
          <p:cNvPr id="13" name="Picture 12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22260">
            <a:off x="4891846" y="985321"/>
            <a:ext cx="1610332" cy="2025115"/>
          </a:xfrm>
          <a:prstGeom prst="rect">
            <a:avLst/>
          </a:prstGeom>
        </p:spPr>
      </p:pic>
      <p:sp>
        <p:nvSpPr>
          <p:cNvPr id="16" name="Picture Placeholder 2"/>
          <p:cNvSpPr>
            <a:spLocks noGrp="1"/>
          </p:cNvSpPr>
          <p:nvPr>
            <p:ph type="pic" idx="14"/>
          </p:nvPr>
        </p:nvSpPr>
        <p:spPr>
          <a:xfrm rot="247118">
            <a:off x="5075220" y="1165774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7" name="Picture Placeholder 2"/>
          <p:cNvSpPr>
            <a:spLocks noGrp="1"/>
          </p:cNvSpPr>
          <p:nvPr>
            <p:ph type="pic" idx="15"/>
          </p:nvPr>
        </p:nvSpPr>
        <p:spPr>
          <a:xfrm rot="271248">
            <a:off x="6523020" y="784774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253865">
            <a:off x="4519045" y="2873698"/>
            <a:ext cx="3931920" cy="283464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6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193488">
            <a:off x="610678" y="450635"/>
            <a:ext cx="3931920" cy="283464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 rot="21240000">
            <a:off x="455724" y="3551615"/>
            <a:ext cx="3474720" cy="1097280"/>
          </a:xfrm>
        </p:spPr>
        <p:txBody>
          <a:bodyPr vert="horz" lIns="91440" tIns="45720" rIns="91440" bIns="45720"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spcAft>
                <a:spcPts val="300"/>
              </a:spcAft>
              <a:buNone/>
              <a:defRPr sz="28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2286000" indent="-457200">
              <a:defRPr/>
            </a:lvl6pPr>
            <a:lvl7pPr marL="2286000" indent="-457200">
              <a:defRPr/>
            </a:lvl7pPr>
            <a:lvl8pPr marL="2286000" indent="-457200">
              <a:defRPr/>
            </a:lvl8pPr>
            <a:lvl9pPr marL="2286000" indent="-457200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5823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6634" y="577849"/>
            <a:ext cx="1882589" cy="5461001"/>
          </a:xfrm>
        </p:spPr>
        <p:txBody>
          <a:bodyPr vert="eaVert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224" y="577849"/>
            <a:ext cx="5768788" cy="546100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vertical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2859" y="1562100"/>
            <a:ext cx="152400" cy="37338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46892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00751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9" name="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9050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23032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40200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08756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67947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089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95455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12391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66917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70314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97346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782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wmf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59.xml"/><Relationship Id="rId16" Type="http://schemas.openxmlformats.org/officeDocument/2006/relationships/slideLayout" Target="../slideLayouts/slideLayout60.xml"/><Relationship Id="rId17" Type="http://schemas.openxmlformats.org/officeDocument/2006/relationships/theme" Target="../theme/theme5.xml"/><Relationship Id="rId18" Type="http://schemas.openxmlformats.org/officeDocument/2006/relationships/image" Target="../media/image7.png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2.xml"/><Relationship Id="rId13" Type="http://schemas.openxmlformats.org/officeDocument/2006/relationships/theme" Target="../theme/theme6.xml"/><Relationship Id="rId1" Type="http://schemas.openxmlformats.org/officeDocument/2006/relationships/slideLayout" Target="../slideLayouts/slideLayout61.xml"/><Relationship Id="rId2" Type="http://schemas.openxmlformats.org/officeDocument/2006/relationships/slideLayout" Target="../slideLayouts/slideLayout62.xml"/><Relationship Id="rId3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5.xml"/><Relationship Id="rId6" Type="http://schemas.openxmlformats.org/officeDocument/2006/relationships/slideLayout" Target="../slideLayouts/slideLayout66.xml"/><Relationship Id="rId7" Type="http://schemas.openxmlformats.org/officeDocument/2006/relationships/slideLayout" Target="../slideLayouts/slideLayout67.xml"/><Relationship Id="rId8" Type="http://schemas.openxmlformats.org/officeDocument/2006/relationships/slideLayout" Target="../slideLayouts/slideLayout68.xml"/><Relationship Id="rId9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3.xml"/><Relationship Id="rId12" Type="http://schemas.openxmlformats.org/officeDocument/2006/relationships/theme" Target="../theme/theme7.xml"/><Relationship Id="rId1" Type="http://schemas.openxmlformats.org/officeDocument/2006/relationships/slideLayout" Target="../slideLayouts/slideLayout73.xml"/><Relationship Id="rId2" Type="http://schemas.openxmlformats.org/officeDocument/2006/relationships/slideLayout" Target="../slideLayouts/slideLayout74.xml"/><Relationship Id="rId3" Type="http://schemas.openxmlformats.org/officeDocument/2006/relationships/slideLayout" Target="../slideLayouts/slideLayout75.xml"/><Relationship Id="rId4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7.xml"/><Relationship Id="rId6" Type="http://schemas.openxmlformats.org/officeDocument/2006/relationships/slideLayout" Target="../slideLayouts/slideLayout78.xml"/><Relationship Id="rId7" Type="http://schemas.openxmlformats.org/officeDocument/2006/relationships/slideLayout" Target="../slideLayouts/slideLayout79.xml"/><Relationship Id="rId8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82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4.xml"/><Relationship Id="rId12" Type="http://schemas.openxmlformats.org/officeDocument/2006/relationships/theme" Target="../theme/theme8.xml"/><Relationship Id="rId1" Type="http://schemas.openxmlformats.org/officeDocument/2006/relationships/slideLayout" Target="../slideLayouts/slideLayout84.xml"/><Relationship Id="rId2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8.xml"/><Relationship Id="rId6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0.xml"/><Relationship Id="rId8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527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PageOverlay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1500" y="6158753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905000"/>
            <a:ext cx="8001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72100" y="6158753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46220" y="6158753"/>
            <a:ext cx="10515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/>
                </a:solidFill>
              </a:defRPr>
            </a:lvl1pPr>
          </a:lstStyle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0"/>
        </a:spcBef>
        <a:spcAft>
          <a:spcPts val="2000"/>
        </a:spcAft>
        <a:buFont typeface="Wingdings 2" pitchFamily="18" charset="2"/>
        <a:buChar char="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0"/>
        </a:spcBef>
        <a:spcAft>
          <a:spcPts val="1000"/>
        </a:spcAft>
        <a:buClr>
          <a:schemeClr val="bg2"/>
        </a:buClr>
        <a:buFont typeface="Wingdings 2" pitchFamily="18" charset="2"/>
        <a:buChar char="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0"/>
        </a:spcBef>
        <a:spcAft>
          <a:spcPts val="1000"/>
        </a:spcAft>
        <a:buFont typeface="Wingdings 2" pitchFamily="18" charset="2"/>
        <a:buChar char="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0"/>
        </a:spcBef>
        <a:spcAft>
          <a:spcPts val="1000"/>
        </a:spcAft>
        <a:buClr>
          <a:schemeClr val="bg2"/>
        </a:buClr>
        <a:buFont typeface="Wingdings 2" pitchFamily="18" charset="2"/>
        <a:buChar char="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0"/>
        </a:spcBef>
        <a:spcAft>
          <a:spcPts val="1000"/>
        </a:spcAft>
        <a:buFont typeface="Wingdings 2" pitchFamily="18" charset="2"/>
        <a:buChar char="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indent="-461963" algn="l" defTabSz="9144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Wingdings 2" pitchFamily="18" charset="2"/>
        <a:buChar char="ò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3205163" indent="-461963" algn="l" defTabSz="914400" rtl="0" eaLnBrk="1" latinLnBrk="0" hangingPunct="1">
        <a:spcBef>
          <a:spcPts val="0"/>
        </a:spcBef>
        <a:spcAft>
          <a:spcPts val="600"/>
        </a:spcAft>
        <a:buFont typeface="Wingdings 2" pitchFamily="18" charset="2"/>
        <a:buChar char="ò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3657600" indent="-461963" algn="l" defTabSz="9144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Wingdings 2" pitchFamily="18" charset="2"/>
        <a:buChar char="ò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4119563" indent="-461963" algn="l" defTabSz="914400" rtl="0" eaLnBrk="1" latinLnBrk="0" hangingPunct="1">
        <a:spcBef>
          <a:spcPts val="0"/>
        </a:spcBef>
        <a:spcAft>
          <a:spcPts val="600"/>
        </a:spcAft>
        <a:buFont typeface="Wingdings 2" pitchFamily="18" charset="2"/>
        <a:buChar char="ò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13C9DE1B-EA07-3446-8350-54DFE35D8305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C76717C7-8705-1247-9B38-547232D43CF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34" r:id="rId1"/>
    <p:sldLayoutId id="2147483935" r:id="rId2"/>
    <p:sldLayoutId id="2147483936" r:id="rId3"/>
    <p:sldLayoutId id="2147483937" r:id="rId4"/>
    <p:sldLayoutId id="2147483938" r:id="rId5"/>
    <p:sldLayoutId id="2147483939" r:id="rId6"/>
    <p:sldLayoutId id="2147483940" r:id="rId7"/>
    <p:sldLayoutId id="2147483941" r:id="rId8"/>
    <p:sldLayoutId id="2147483942" r:id="rId9"/>
    <p:sldLayoutId id="2147483943" r:id="rId10"/>
    <p:sldLayoutId id="2147483944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6229AC-351C-0C4F-8D28-4EE0E2044AC8}" type="datetimeFigureOut">
              <a:rPr lang="en-US" smtClean="0"/>
              <a:t>11/25/16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8C14A-DEC9-2746-BE50-D8EAFDB27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108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9" Type="http://schemas.openxmlformats.org/officeDocument/2006/relationships/image" Target="../media/image22.png"/><Relationship Id="rId10" Type="http://schemas.openxmlformats.org/officeDocument/2006/relationships/image" Target="../media/image23.png"/><Relationship Id="rId1" Type="http://schemas.openxmlformats.org/officeDocument/2006/relationships/slideLayout" Target="../slideLayouts/slideLayout84.xml"/><Relationship Id="rId2" Type="http://schemas.openxmlformats.org/officeDocument/2006/relationships/image" Target="../media/image1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image" Target="../media/image2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hyperlink" Target="https://www.google.com/imghp?hl=en&amp;tab=wi&amp;ei=PeH6VsfjAcKKmQGoo4zIBw&amp;ved=0EKouCBYoAQ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625351"/>
            <a:ext cx="9144000" cy="1683740"/>
          </a:xfrm>
          <a:prstGeom prst="rect">
            <a:avLst/>
          </a:prstGeom>
          <a:ln w="38100" cmpd="sng"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8100" cmpd="sng">
                <a:solidFill>
                  <a:schemeClr val="tx1"/>
                </a:solidFill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1179536"/>
            <a:ext cx="7859426" cy="50610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Lucida Handwriting"/>
                <a:cs typeface="Lucida Handwriting"/>
              </a:rPr>
              <a:t>Quadrilaterals: </a:t>
            </a:r>
            <a:b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Lucida Handwriting"/>
                <a:cs typeface="Lucida Handwriting"/>
              </a:rPr>
            </a:b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Lucida Handwriting"/>
                <a:cs typeface="Lucida Handwriting"/>
              </a:rPr>
              <a:t>Real-World Application</a:t>
            </a:r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Lucida Handwriting"/>
              <a:cs typeface="Lucida Handwriting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4354" y="5418281"/>
            <a:ext cx="2349500" cy="1181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5771" y="5205030"/>
            <a:ext cx="1973118" cy="12800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7192" y="2524991"/>
            <a:ext cx="1408546" cy="14085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1295" y="4089397"/>
            <a:ext cx="1397000" cy="2133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98657" y="2778992"/>
            <a:ext cx="928588" cy="928588"/>
          </a:xfrm>
          <a:prstGeom prst="rect">
            <a:avLst/>
          </a:prstGeom>
          <a:ln w="762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8"/>
          <a:srcRect t="-5490" b="2773"/>
          <a:stretch/>
        </p:blipFill>
        <p:spPr>
          <a:xfrm>
            <a:off x="6012341" y="2978726"/>
            <a:ext cx="1508901" cy="154989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27192" y="4752281"/>
            <a:ext cx="905497" cy="905497"/>
          </a:xfrm>
          <a:prstGeom prst="rect">
            <a:avLst/>
          </a:prstGeom>
          <a:ln w="76200" cmpd="sng">
            <a:solidFill>
              <a:schemeClr val="tx1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6902" y="3064856"/>
            <a:ext cx="1935310" cy="1935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82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Rectangle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2538" r="25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48731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Rectangle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7324" b="73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33232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Rectangle/Parallelogram/Triangle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7269" b="726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790650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Rhombi/Squares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14293" r="142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36847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Rhombi/Squares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2229" b="22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119672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Rhombi/Squares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7993" b="179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821465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Rhombi/Squares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2229" b="22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965098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Rhombi/Squares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/>
          <a:srcRect t="7431" b="74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678028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Rhombi/Squares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6113" r="61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088594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Rhombi/Squares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t="1902" b="19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95082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What do you see?</a:t>
            </a:r>
            <a:endParaRPr lang="en-US" sz="60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t="7324" b="73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44473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Rhombi/Squares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2373" r="23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080703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Rhombi/Squares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11" t="17993" r="3662" b="17993"/>
          <a:stretch/>
        </p:blipFill>
        <p:spPr>
          <a:xfrm>
            <a:off x="1616364" y="1447800"/>
            <a:ext cx="7042727" cy="4800600"/>
          </a:xfrm>
        </p:spPr>
      </p:pic>
    </p:spTree>
    <p:extLst>
      <p:ext uri="{BB962C8B-B14F-4D97-AF65-F5344CB8AC3E}">
        <p14:creationId xmlns:p14="http://schemas.microsoft.com/office/powerpoint/2010/main" val="2614273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Google Images</a:t>
            </a:r>
          </a:p>
          <a:p>
            <a:pPr lvl="2">
              <a:buFont typeface="Wingdings" charset="2"/>
              <a:buChar char="Ø"/>
            </a:pPr>
            <a:r>
              <a:rPr lang="en-US" dirty="0">
                <a:hlinkClick r:id="rId2"/>
              </a:rPr>
              <a:t>https://www.google.com/imghp?hl=en&amp;tab=wi&amp;ei=PeH6VsfjAcKKmQGoo4zIBw&amp;ved=</a:t>
            </a:r>
            <a:r>
              <a:rPr lang="en-US" dirty="0" smtClean="0">
                <a:hlinkClick r:id="rId2"/>
              </a:rPr>
              <a:t>0EKouCBYoAQ</a:t>
            </a:r>
            <a:endParaRPr lang="en-US" dirty="0" smtClean="0"/>
          </a:p>
          <a:p>
            <a:pPr lvl="2">
              <a:buFont typeface="Wingdings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0321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Parallelogram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7269" b="726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33822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Parallelogram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902" b="19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569014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435608" y="297729"/>
            <a:ext cx="7498080" cy="1143000"/>
          </a:xfrm>
        </p:spPr>
        <p:txBody>
          <a:bodyPr/>
          <a:lstStyle/>
          <a:p>
            <a:r>
              <a:rPr lang="en-US" dirty="0" smtClean="0"/>
              <a:t>Parallelogram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7104" b="71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8491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7415" b="7415"/>
          <a:stretch>
            <a:fillRect/>
          </a:stretch>
        </p:blipFill>
        <p:spPr/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Parallelogram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879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Rectangle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t="7269" b="726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231302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Rectangle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t="7269" b="726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18582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Rectangle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5191" b="51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48973256"/>
      </p:ext>
    </p:extLst>
  </p:cSld>
  <p:clrMapOvr>
    <a:masterClrMapping/>
  </p:clrMapOvr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image" Target="../media/image6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theme/theme1.xml><?xml version="1.0" encoding="utf-8"?>
<a:theme xmlns:a="http://schemas.openxmlformats.org/drawingml/2006/main" name="Broken Recor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ravelogue">
  <a:themeElements>
    <a:clrScheme name="Travelogue">
      <a:dk1>
        <a:sysClr val="windowText" lastClr="000000"/>
      </a:dk1>
      <a:lt1>
        <a:srgbClr val="EAC968"/>
      </a:lt1>
      <a:dk2>
        <a:srgbClr val="2A2515"/>
      </a:dk2>
      <a:lt2>
        <a:srgbClr val="82682C"/>
      </a:lt2>
      <a:accent1>
        <a:srgbClr val="B74D21"/>
      </a:accent1>
      <a:accent2>
        <a:srgbClr val="A32323"/>
      </a:accent2>
      <a:accent3>
        <a:srgbClr val="4576A3"/>
      </a:accent3>
      <a:accent4>
        <a:srgbClr val="615D9A"/>
      </a:accent4>
      <a:accent5>
        <a:srgbClr val="67924B"/>
      </a:accent5>
      <a:accent6>
        <a:srgbClr val="BF7B1B"/>
      </a:accent6>
      <a:hlink>
        <a:srgbClr val="99350B"/>
      </a:hlink>
      <a:folHlink>
        <a:srgbClr val="785140"/>
      </a:folHlink>
    </a:clrScheme>
    <a:fontScheme name="Travelogue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Travelogu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130000"/>
              </a:schemeClr>
              <a:schemeClr val="phClr">
                <a:tint val="80000"/>
                <a:satMod val="150000"/>
              </a:schemeClr>
            </a:duotone>
          </a:blip>
          <a:tile tx="0" ty="0" sx="50000" sy="5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20000"/>
                <a:satMod val="130000"/>
              </a:schemeClr>
              <a:schemeClr val="phClr">
                <a:tint val="80000"/>
                <a:satMod val="150000"/>
              </a:schemeClr>
            </a:duotone>
          </a:blip>
          <a:tile tx="0" ty="0" sx="50000" sy="50000" flip="none" algn="tl"/>
        </a:blip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6600000" sx="102000" sy="102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88900" dist="63500" dir="2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sunset" dir="t">
              <a:rot lat="0" lon="0" rev="4200000"/>
            </a:lightRig>
          </a:scene3d>
          <a:sp3d>
            <a:bevelT w="635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0000"/>
                <a:hueMod val="85000"/>
                <a:satMod val="300000"/>
                <a:lumMod val="100000"/>
              </a:schemeClr>
            </a:gs>
            <a:gs pos="40000">
              <a:schemeClr val="phClr">
                <a:tint val="45000"/>
                <a:shade val="99000"/>
                <a:hueMod val="95000"/>
                <a:satMod val="300000"/>
                <a:lumMod val="100000"/>
              </a:schemeClr>
            </a:gs>
            <a:gs pos="100000">
              <a:schemeClr val="phClr">
                <a:shade val="20000"/>
                <a:hueMod val="95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70000"/>
                <a:satMod val="2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</a:majorFont>
      <a:minorFont>
        <a:latin typeface="News Gothic MT"/>
        <a:ea typeface=""/>
        <a:cs typeface=""/>
        <a:font script="Jpan" typeface="ＭＳ Ｐゴシック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1163</TotalTime>
  <Words>74</Words>
  <Application>Microsoft Macintosh PowerPoint</Application>
  <PresentationFormat>On-screen Show (4:3)</PresentationFormat>
  <Paragraphs>24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Broken Record</vt:lpstr>
      <vt:lpstr>Urban Pop</vt:lpstr>
      <vt:lpstr>Austin</vt:lpstr>
      <vt:lpstr>Angles</vt:lpstr>
      <vt:lpstr>Travelogue</vt:lpstr>
      <vt:lpstr>Breeze</vt:lpstr>
      <vt:lpstr>Solstice</vt:lpstr>
      <vt:lpstr>Office Theme</vt:lpstr>
      <vt:lpstr>Quadrilaterals:  Real-World Application</vt:lpstr>
      <vt:lpstr>What do you see?</vt:lpstr>
      <vt:lpstr>Parallelogram</vt:lpstr>
      <vt:lpstr>Parallelogram</vt:lpstr>
      <vt:lpstr>Parallelogram</vt:lpstr>
      <vt:lpstr>Parallelogram</vt:lpstr>
      <vt:lpstr>Rectangle</vt:lpstr>
      <vt:lpstr>Rectangle</vt:lpstr>
      <vt:lpstr>Rectangle</vt:lpstr>
      <vt:lpstr>Rectangle</vt:lpstr>
      <vt:lpstr>Rectangle</vt:lpstr>
      <vt:lpstr>Rectangle/Parallelogram/Triangle</vt:lpstr>
      <vt:lpstr>Rhombi/Squares</vt:lpstr>
      <vt:lpstr>Rhombi/Squares</vt:lpstr>
      <vt:lpstr>Rhombi/Squares</vt:lpstr>
      <vt:lpstr>Rhombi/Squares</vt:lpstr>
      <vt:lpstr>Rhombi/Squares</vt:lpstr>
      <vt:lpstr>Rhombi/Squares</vt:lpstr>
      <vt:lpstr>Rhombi/Squares</vt:lpstr>
      <vt:lpstr>Rhombi/Squares</vt:lpstr>
      <vt:lpstr>Rhombi/Squares</vt:lpstr>
      <vt:lpstr>References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Emily Hunter</dc:creator>
  <cp:lastModifiedBy>Emily Hunter</cp:lastModifiedBy>
  <cp:revision>11</cp:revision>
  <dcterms:created xsi:type="dcterms:W3CDTF">2016-03-29T00:53:12Z</dcterms:created>
  <dcterms:modified xsi:type="dcterms:W3CDTF">2016-11-25T23:17:49Z</dcterms:modified>
</cp:coreProperties>
</file>